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4F2435-ABB0-4B0C-9969-9EF274FF3107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CC23C1-6591-428A-B0FB-7929FB93B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248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C8D72-7CB9-42D4-8DFA-D82406C3087C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2EB56-7CB5-4F4A-8E53-95B8BF43C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644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C8D72-7CB9-42D4-8DFA-D82406C3087C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2EB56-7CB5-4F4A-8E53-95B8BF43C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586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C8D72-7CB9-42D4-8DFA-D82406C3087C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2EB56-7CB5-4F4A-8E53-95B8BF43C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783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C8D72-7CB9-42D4-8DFA-D82406C3087C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2EB56-7CB5-4F4A-8E53-95B8BF43C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38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C8D72-7CB9-42D4-8DFA-D82406C3087C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2EB56-7CB5-4F4A-8E53-95B8BF43C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51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C8D72-7CB9-42D4-8DFA-D82406C3087C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2EB56-7CB5-4F4A-8E53-95B8BF43C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299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C8D72-7CB9-42D4-8DFA-D82406C3087C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2EB56-7CB5-4F4A-8E53-95B8BF43C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447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C8D72-7CB9-42D4-8DFA-D82406C3087C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2EB56-7CB5-4F4A-8E53-95B8BF43C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19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C8D72-7CB9-42D4-8DFA-D82406C3087C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2EB56-7CB5-4F4A-8E53-95B8BF43C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440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C8D72-7CB9-42D4-8DFA-D82406C3087C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2EB56-7CB5-4F4A-8E53-95B8BF43C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313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C8D72-7CB9-42D4-8DFA-D82406C3087C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2EB56-7CB5-4F4A-8E53-95B8BF43C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066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C8D72-7CB9-42D4-8DFA-D82406C3087C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2EB56-7CB5-4F4A-8E53-95B8BF43C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339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CER Practice</a:t>
            </a: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7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Example CER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Scenario: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Peter is giving a presentation about plant cells.  In his presentation he does not include chloroplasts since animal cells don’t have these parts.</a:t>
            </a:r>
          </a:p>
          <a:p>
            <a:pPr marL="0" indent="0">
              <a:buNone/>
            </a:pPr>
            <a:r>
              <a:rPr lang="en-US" sz="36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Prompt: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Write a scientific explanation agreeing or disagreeing with Peter’s opinion.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04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Claim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This is your opinion based on your knowledge.</a:t>
            </a:r>
          </a:p>
          <a:p>
            <a:pPr marL="0" indent="0">
              <a:buNone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Think of all cell organelles and their functions since this is the knowledge you will use as evidence.  You either want to claim that chloroplasts are needed or not needed </a:t>
            </a:r>
          </a:p>
          <a:p>
            <a:pPr marL="0" indent="0">
              <a:buNone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within a cell.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09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Claim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Chloroplasts are important for life of a plant cell.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57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Evidence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Use information you learned and you know, or information that is given to you with the scenario.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Do NOT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interpret yet- this would belong to REASONING.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State the facts/data. In this example it would be listing the organelles and their functions.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30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Sample Evidence</a:t>
            </a:r>
            <a:endParaRPr lang="en-US" sz="3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chloroplas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 make photosynthesis possible. This process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uses energy from the Sun to make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food for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cell.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mitochondria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……..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nucleus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……….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cell membrane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controls what enters and exits the cell.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vacuole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cytoplasm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holds all cell organelles.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66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Now you can interpret the facts listed before.</a:t>
            </a:r>
          </a:p>
          <a:p>
            <a:pPr marL="0" indent="0">
              <a:buNone/>
            </a:pPr>
            <a:r>
              <a:rPr lang="en-US" dirty="0" smtClean="0"/>
              <a:t>Use the evidence to support your interpretation.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Example: chloroplasts are important for life since they make photosynthesis possible.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99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Reasoning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single cell is a system made up of many parts that work together. Each part has a specific function. All these functions are important for the cell and make it possible to live. The chloroplasts are an essential part that produces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ood for the cell that is used by mitochondria to make energy for all life processes of the cell. Without the chloroplast a plant cell would not be able to live.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24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Did It! </a:t>
            </a:r>
            <a:endParaRPr lang="en-US" dirty="0"/>
          </a:p>
        </p:txBody>
      </p:sp>
      <p:pic>
        <p:nvPicPr>
          <p:cNvPr id="1026" name="Picture 2" descr="C:\Users\cbromme\AppData\Local\Microsoft\Windows\Temporary Internet Files\Content.IE5\JU0E207L\icon-men-celebrate-clipart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430" y="1600200"/>
            <a:ext cx="5661139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883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</TotalTime>
  <Words>312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CER Practice</vt:lpstr>
      <vt:lpstr>Example CER</vt:lpstr>
      <vt:lpstr>  Claim  </vt:lpstr>
      <vt:lpstr>Sample Claim</vt:lpstr>
      <vt:lpstr>Evidence</vt:lpstr>
      <vt:lpstr>Sample Evidence</vt:lpstr>
      <vt:lpstr>Reasoning</vt:lpstr>
      <vt:lpstr>Sample Reasoning</vt:lpstr>
      <vt:lpstr>You Did It! </vt:lpstr>
    </vt:vector>
  </TitlesOfParts>
  <Company>Information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 Practice</dc:title>
  <dc:creator>Christina Bromme</dc:creator>
  <cp:lastModifiedBy>leon</cp:lastModifiedBy>
  <cp:revision>8</cp:revision>
  <cp:lastPrinted>2016-12-02T15:48:29Z</cp:lastPrinted>
  <dcterms:created xsi:type="dcterms:W3CDTF">2016-12-02T15:30:37Z</dcterms:created>
  <dcterms:modified xsi:type="dcterms:W3CDTF">2016-12-02T20:55:49Z</dcterms:modified>
</cp:coreProperties>
</file>